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FOI AMOR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FOI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amor, quando Deus, aqui</a:t>
            </a:r>
          </a:p>
          <a:p>
            <a:r>
              <a:rPr lang="pt-BR" dirty="0"/>
              <a:t>Neste mundo vil, </a:t>
            </a:r>
          </a:p>
          <a:p>
            <a:r>
              <a:rPr lang="pt-BR" dirty="0"/>
              <a:t>homem Se tornou. 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FOI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amor, quando </a:t>
            </a:r>
          </a:p>
          <a:p>
            <a:r>
              <a:rPr lang="pt-BR" dirty="0"/>
              <a:t>meu bom Deus </a:t>
            </a:r>
          </a:p>
          <a:p>
            <a:r>
              <a:rPr lang="pt-BR" dirty="0"/>
              <a:t>Carpinteiro foi, </a:t>
            </a:r>
          </a:p>
          <a:p>
            <a:r>
              <a:rPr lang="pt-BR" dirty="0"/>
              <a:t>quando aqui andou! </a:t>
            </a:r>
          </a:p>
        </p:txBody>
      </p:sp>
    </p:spTree>
    <p:extLst>
      <p:ext uri="{BB962C8B-B14F-4D97-AF65-F5344CB8AC3E}">
        <p14:creationId xmlns:p14="http://schemas.microsoft.com/office/powerpoint/2010/main" val="379926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FOI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99A8BA1-EC80-4668-BCDD-4747FE5921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amor, quando </a:t>
            </a:r>
          </a:p>
          <a:p>
            <a:r>
              <a:rPr lang="pt-BR" dirty="0"/>
              <a:t>veio meu Jesus, </a:t>
            </a:r>
          </a:p>
          <a:p>
            <a:r>
              <a:rPr lang="pt-BR" dirty="0" err="1"/>
              <a:t>P’ra</a:t>
            </a:r>
            <a:r>
              <a:rPr lang="pt-BR" dirty="0"/>
              <a:t> me conceder </a:t>
            </a:r>
          </a:p>
          <a:p>
            <a:r>
              <a:rPr lang="pt-BR" dirty="0"/>
              <a:t>nova vida e luz. </a:t>
            </a:r>
          </a:p>
        </p:txBody>
      </p:sp>
    </p:spTree>
    <p:extLst>
      <p:ext uri="{BB962C8B-B14F-4D97-AF65-F5344CB8AC3E}">
        <p14:creationId xmlns:p14="http://schemas.microsoft.com/office/powerpoint/2010/main" val="520632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FOI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B57104-76C4-4463-B85D-EA00B7A750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amor, ao sofrer na cruz </a:t>
            </a:r>
          </a:p>
          <a:p>
            <a:r>
              <a:rPr lang="pt-BR" dirty="0"/>
              <a:t>Por mim — um </a:t>
            </a:r>
          </a:p>
          <a:p>
            <a:r>
              <a:rPr lang="pt-BR" dirty="0"/>
              <a:t>pobre pecador.</a:t>
            </a:r>
          </a:p>
        </p:txBody>
      </p:sp>
    </p:spTree>
    <p:extLst>
      <p:ext uri="{BB962C8B-B14F-4D97-AF65-F5344CB8AC3E}">
        <p14:creationId xmlns:p14="http://schemas.microsoft.com/office/powerpoint/2010/main" val="497516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FOI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amor, quando Deus desceu </a:t>
            </a:r>
          </a:p>
          <a:p>
            <a:r>
              <a:rPr lang="pt-BR" dirty="0" err="1"/>
              <a:t>P’ra</a:t>
            </a:r>
            <a:r>
              <a:rPr lang="pt-BR" dirty="0"/>
              <a:t> cuidar de mim, </a:t>
            </a:r>
          </a:p>
          <a:p>
            <a:r>
              <a:rPr lang="pt-BR" dirty="0"/>
              <a:t>qual um filho Seu. </a:t>
            </a:r>
          </a:p>
        </p:txBody>
      </p:sp>
    </p:spTree>
    <p:extLst>
      <p:ext uri="{BB962C8B-B14F-4D97-AF65-F5344CB8AC3E}">
        <p14:creationId xmlns:p14="http://schemas.microsoft.com/office/powerpoint/2010/main" val="1096399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FOI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amor, ao morrer em dor </a:t>
            </a:r>
          </a:p>
          <a:p>
            <a:r>
              <a:rPr lang="pt-BR" dirty="0"/>
              <a:t>Por um pobre ser </a:t>
            </a:r>
          </a:p>
          <a:p>
            <a:r>
              <a:rPr lang="pt-BR" dirty="0"/>
              <a:t>sem qualquer valor! </a:t>
            </a:r>
          </a:p>
        </p:txBody>
      </p:sp>
    </p:spTree>
    <p:extLst>
      <p:ext uri="{BB962C8B-B14F-4D97-AF65-F5344CB8AC3E}">
        <p14:creationId xmlns:p14="http://schemas.microsoft.com/office/powerpoint/2010/main" val="3723417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FOI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B481FD4-0DB4-47E7-A149-56DDFAB005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amor, ao ressuscitar, enfim, </a:t>
            </a:r>
          </a:p>
          <a:p>
            <a:r>
              <a:rPr lang="pt-BR" dirty="0" err="1"/>
              <a:t>P’ra</a:t>
            </a:r>
            <a:r>
              <a:rPr lang="pt-BR" dirty="0"/>
              <a:t> me conceder </a:t>
            </a:r>
          </a:p>
          <a:p>
            <a:r>
              <a:rPr lang="pt-BR" dirty="0"/>
              <a:t>vida e paz sem-fim. </a:t>
            </a:r>
          </a:p>
        </p:txBody>
      </p:sp>
    </p:spTree>
    <p:extLst>
      <p:ext uri="{BB962C8B-B14F-4D97-AF65-F5344CB8AC3E}">
        <p14:creationId xmlns:p14="http://schemas.microsoft.com/office/powerpoint/2010/main" val="3092896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FOI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A7F6EE-5383-4D80-A243-212720A708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amor, </a:t>
            </a:r>
          </a:p>
          <a:p>
            <a:r>
              <a:rPr lang="pt-BR" dirty="0"/>
              <a:t>ao sofrer na cruz </a:t>
            </a:r>
          </a:p>
          <a:p>
            <a:r>
              <a:rPr lang="pt-BR" dirty="0"/>
              <a:t>Por mim, </a:t>
            </a:r>
          </a:p>
          <a:p>
            <a:r>
              <a:rPr lang="pt-BR" dirty="0"/>
              <a:t>um pobre </a:t>
            </a:r>
            <a:r>
              <a:rPr lang="pt-BR"/>
              <a:t>pecador.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5073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147</Words>
  <Application>Microsoft Office PowerPoint</Application>
  <PresentationFormat>Apresentação na tela (16:9)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FOI AMOR</vt:lpstr>
      <vt:lpstr>FOI AMOR</vt:lpstr>
      <vt:lpstr>FOI AMOR</vt:lpstr>
      <vt:lpstr>FOI AMOR</vt:lpstr>
      <vt:lpstr>FOI AMOR</vt:lpstr>
      <vt:lpstr>FOI AMOR</vt:lpstr>
      <vt:lpstr>FOI AMOR</vt:lpstr>
      <vt:lpstr>FOI AMOR</vt:lpstr>
      <vt:lpstr>FOI AMOR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22</cp:revision>
  <dcterms:created xsi:type="dcterms:W3CDTF">2019-03-12T19:19:25Z</dcterms:created>
  <dcterms:modified xsi:type="dcterms:W3CDTF">2019-06-12T22:38:03Z</dcterms:modified>
</cp:coreProperties>
</file>